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5" r:id="rId3"/>
    <p:sldId id="264" r:id="rId4"/>
    <p:sldId id="275" r:id="rId5"/>
    <p:sldId id="267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270" r:id="rId16"/>
    <p:sldId id="25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5F35"/>
    <a:srgbClr val="F7F3EF"/>
    <a:srgbClr val="184D65"/>
    <a:srgbClr val="ECD5D0"/>
    <a:srgbClr val="F6DDC6"/>
    <a:srgbClr val="B37A3F"/>
    <a:srgbClr val="B6854D"/>
    <a:srgbClr val="795445"/>
    <a:srgbClr val="2D3738"/>
    <a:srgbClr val="B392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64" d="100"/>
          <a:sy n="164" d="100"/>
        </p:scale>
        <p:origin x="172" y="9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0D125-514E-4AD6-AB86-A7AF7521B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FF618F-8700-423C-998A-718D6DDFDF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B5729D-FFC6-4391-BA68-533206E24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7705A1-3A30-4AE2-B372-F07A2C69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9B86A3-4B08-44D0-B3B6-0D482D97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022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B3C5E-0164-477F-8B57-EAA8EF134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50DF3D-B4DE-49E7-ABB1-A4873C9D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48553-A626-44BE-9D39-B15D910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12FA54-264F-4E2B-B31D-75C5EE7E4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0439BF-22F7-40B1-9965-967AB204A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099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7993419-A134-4CCC-9394-0A8AC68388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0DB258-D1ED-4077-B61A-D3F9913E0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199B02-85AC-4765-8643-12B5A72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192EFC-4EF1-412A-B8E1-0B5FEC1EC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C3B9A-D8A6-43D4-8A6F-347C55E6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36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3FE50-B922-4FB8-9B83-425EC0149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417DE0-413E-45B7-AEDB-432A4679F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B68E09-5743-40FE-B46A-260DE087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57D19F-78D1-46A2-9656-D20C756C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D229A-72CE-4BA4-8BF1-3E91B610C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576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5F4E9-952E-4583-9D2D-8CEA76A24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1A4E2F-F598-4984-AB97-EBF02B7A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CBAD9-099F-40E1-A98D-27F116C38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0C38F-0414-497D-B9D9-2E578800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BA5B8C-B7D1-4DD8-88A1-52148C72F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8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0F169-B3D7-4887-8D07-DFF65A040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5CC02-6C39-4862-94DF-78BEDF5906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877D20-A611-4D25-B2D2-C0C48BF3E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285A5D-AE7C-4196-8A13-7E82A0A1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C05BB1-0101-4A26-B8A7-9F0169C1E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D0AD6D-8479-4814-B770-A2E75707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335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85653-53FE-42FC-A200-21BF5D7B2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9AADEA-E4DB-498A-A013-AA52BCA85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304C2A-412C-4E1F-9829-3B66A8F16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71B5BD-023D-40BE-9F19-F609A7BD0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13BA38-AB04-47BE-8F89-31AF08198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D73C62-C148-4606-8E1F-EB256FD47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889D9E-2143-411B-9E18-BA81227D3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F53484E-2AA9-4BD1-820B-785CAADE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34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2EAC34-8253-404C-BD85-9C9AA1A4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4784CD-D830-4052-9314-657B91C79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438B5B-7634-4020-9A08-A935CE91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A3A0D2-ABC0-4CB0-A5C8-E0491296B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646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84BF11-2A16-4E37-A45B-202DE123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E4E6D3-B8F6-4C26-8D5A-74C6FA54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0DEDA6-E8C3-4C4E-A747-22B786B6F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873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6C14A-104B-4B34-964E-AE54A60A5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36B606-5833-4768-BA43-1587DA1B2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9930FA-F29F-4264-85C3-DE07FDFFE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E2960-679E-41E9-9C87-6F74645A3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57B8FE-9A2B-4847-8DE4-5CC3BF8C8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578650-3715-412E-B013-01A4BD25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77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06D9E-DDD0-4E4F-B267-94EE1730E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CFDD83-7AB9-45EF-BD4B-10D8CED77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568297-C5DC-45D3-B6C1-548C5F270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0DCC51-B3DD-4065-A5EC-0A968560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B07BAA-0178-40BA-A3A0-206830468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86C2B8-1E60-455F-A1E9-32D22771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665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5A9DE4-7F47-4F1C-B8F3-3A8DA9BB9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C9D24-1887-4A97-91F1-BDBB1D366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9B432-6355-4E57-A363-DB72D57C8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98755-BB30-4AB6-9F46-6575FB673BDA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2720C-FE4E-4587-8CB5-FE32453311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2014EA-4DA6-4BC4-8FE7-92662365ED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2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63359AB-48DB-43C5-AD65-05D19A5FEE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21A460-6E77-4E24-A732-66EE990E501A}"/>
              </a:ext>
            </a:extLst>
          </p:cNvPr>
          <p:cNvSpPr txBox="1"/>
          <p:nvPr/>
        </p:nvSpPr>
        <p:spPr>
          <a:xfrm>
            <a:off x="292100" y="1727200"/>
            <a:ext cx="400943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1300" b="1" dirty="0">
                <a:solidFill>
                  <a:schemeClr val="bg1">
                    <a:lumMod val="75000"/>
                    <a:alpha val="50000"/>
                  </a:schemeClr>
                </a:solidFill>
              </a:rPr>
              <a:t>A</a:t>
            </a:r>
            <a:endParaRPr lang="ko-KR" altLang="en-US" sz="41300" b="1" dirty="0">
              <a:solidFill>
                <a:schemeClr val="bg1">
                  <a:lumMod val="75000"/>
                  <a:alpha val="50000"/>
                </a:schemeClr>
              </a:solidFill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FA6CCB07-8536-44AA-ADF2-AA4166BA655D}"/>
              </a:ext>
            </a:extLst>
          </p:cNvPr>
          <p:cNvSpPr/>
          <p:nvPr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8E9EFE3B-D8DF-4B31-9361-6A1BBFC03D7E}"/>
              </a:ext>
            </a:extLst>
          </p:cNvPr>
          <p:cNvSpPr txBox="1"/>
          <p:nvPr/>
        </p:nvSpPr>
        <p:spPr>
          <a:xfrm>
            <a:off x="6571597" y="2761089"/>
            <a:ext cx="45089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spc="-300" dirty="0">
                <a:solidFill>
                  <a:schemeClr val="tx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Image Translator</a:t>
            </a:r>
            <a:endParaRPr lang="ko-KR" altLang="en-US" sz="4800" b="1" spc="-300" dirty="0">
              <a:solidFill>
                <a:schemeClr val="tx2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E1EBD7-5CA8-4EF0-8B11-7302496C6E77}"/>
              </a:ext>
            </a:extLst>
          </p:cNvPr>
          <p:cNvSpPr txBox="1"/>
          <p:nvPr/>
        </p:nvSpPr>
        <p:spPr>
          <a:xfrm>
            <a:off x="6611684" y="3581231"/>
            <a:ext cx="3248005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300" dirty="0" err="1">
                <a:solidFill>
                  <a:schemeClr val="tx2">
                    <a:lumMod val="75000"/>
                  </a:schemeClr>
                </a:solidFill>
              </a:rPr>
              <a:t>최준민</a:t>
            </a:r>
            <a:r>
              <a:rPr lang="ko-KR" altLang="en-US" sz="23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altLang="ko-KR" sz="2300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ko-KR" altLang="en-US" sz="2300" dirty="0">
                <a:solidFill>
                  <a:schemeClr val="tx2">
                    <a:lumMod val="75000"/>
                  </a:schemeClr>
                </a:solidFill>
              </a:rPr>
              <a:t>조성윤</a:t>
            </a:r>
            <a:r>
              <a:rPr lang="en-US" altLang="ko-KR" sz="2300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ko-KR" altLang="en-US" sz="2300" dirty="0" err="1">
                <a:solidFill>
                  <a:schemeClr val="tx2">
                    <a:lumMod val="75000"/>
                  </a:schemeClr>
                </a:solidFill>
              </a:rPr>
              <a:t>곽영주</a:t>
            </a:r>
            <a:endParaRPr lang="ko-KR" altLang="en-US" sz="23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30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07353"/>
            <a:ext cx="48237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사용 방법</a:t>
            </a:r>
            <a:r>
              <a:rPr lang="en-US" altLang="ko-KR" sz="4800" spc="-300" dirty="0">
                <a:solidFill>
                  <a:schemeClr val="bg1"/>
                </a:solidFill>
              </a:rPr>
              <a:t> (</a:t>
            </a:r>
            <a:r>
              <a:rPr lang="ko-KR" altLang="en-US" sz="4800" spc="-300" dirty="0">
                <a:solidFill>
                  <a:schemeClr val="bg1"/>
                </a:solidFill>
              </a:rPr>
              <a:t>제공자</a:t>
            </a:r>
            <a:r>
              <a:rPr lang="en-US" altLang="ko-KR" sz="4800" spc="-300" dirty="0">
                <a:solidFill>
                  <a:schemeClr val="bg1"/>
                </a:solidFill>
              </a:rPr>
              <a:t>)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B5FDDB-8E28-49CC-887B-7D1D565805C5}"/>
              </a:ext>
            </a:extLst>
          </p:cNvPr>
          <p:cNvSpPr txBox="1"/>
          <p:nvPr/>
        </p:nvSpPr>
        <p:spPr>
          <a:xfrm>
            <a:off x="461074" y="2134892"/>
            <a:ext cx="4125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AWS</a:t>
            </a:r>
            <a:r>
              <a:rPr lang="ko-KR" altLang="en-US" dirty="0"/>
              <a:t>인스턴스 생성하여 가상머신 구동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D00E549-C15A-472B-A92B-1A551EB4F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43" y="2579256"/>
            <a:ext cx="11172599" cy="346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9727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07353"/>
            <a:ext cx="48237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사용 방법</a:t>
            </a:r>
            <a:r>
              <a:rPr lang="en-US" altLang="ko-KR" sz="4800" spc="-300" dirty="0">
                <a:solidFill>
                  <a:schemeClr val="bg1"/>
                </a:solidFill>
              </a:rPr>
              <a:t> (</a:t>
            </a:r>
            <a:r>
              <a:rPr lang="ko-KR" altLang="en-US" sz="4800" spc="-300" dirty="0">
                <a:solidFill>
                  <a:schemeClr val="bg1"/>
                </a:solidFill>
              </a:rPr>
              <a:t>제공자</a:t>
            </a:r>
            <a:r>
              <a:rPr lang="en-US" altLang="ko-KR" sz="4800" spc="-300" dirty="0">
                <a:solidFill>
                  <a:schemeClr val="bg1"/>
                </a:solidFill>
              </a:rPr>
              <a:t>)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B5FDDB-8E28-49CC-887B-7D1D565805C5}"/>
              </a:ext>
            </a:extLst>
          </p:cNvPr>
          <p:cNvSpPr txBox="1"/>
          <p:nvPr/>
        </p:nvSpPr>
        <p:spPr>
          <a:xfrm>
            <a:off x="416560" y="1439577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웹 구동 </a:t>
            </a:r>
            <a:r>
              <a:rPr lang="en-US" altLang="ko-KR" dirty="0"/>
              <a:t>(</a:t>
            </a:r>
            <a:r>
              <a:rPr lang="en-US" altLang="ko-KR" dirty="0" err="1"/>
              <a:t>npm</a:t>
            </a:r>
            <a:r>
              <a:rPr lang="en-US" altLang="ko-KR" dirty="0"/>
              <a:t> start)</a:t>
            </a:r>
            <a:endParaRPr lang="ko-KR" alt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0B2EB9B-1CCC-425F-8470-A463CD88B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088" y="1708689"/>
            <a:ext cx="7886746" cy="4420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9808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07353"/>
            <a:ext cx="48237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사용 방법</a:t>
            </a:r>
            <a:r>
              <a:rPr lang="en-US" altLang="ko-KR" sz="4800" spc="-300" dirty="0">
                <a:solidFill>
                  <a:schemeClr val="bg1"/>
                </a:solidFill>
              </a:rPr>
              <a:t> (</a:t>
            </a:r>
            <a:r>
              <a:rPr lang="ko-KR" altLang="en-US" sz="4800" spc="-300" dirty="0">
                <a:solidFill>
                  <a:schemeClr val="bg1"/>
                </a:solidFill>
              </a:rPr>
              <a:t>사용자</a:t>
            </a:r>
            <a:r>
              <a:rPr lang="en-US" altLang="ko-KR" sz="4800" spc="-300" dirty="0">
                <a:solidFill>
                  <a:schemeClr val="bg1"/>
                </a:solidFill>
              </a:rPr>
              <a:t>)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B5FDDB-8E28-49CC-887B-7D1D565805C5}"/>
              </a:ext>
            </a:extLst>
          </p:cNvPr>
          <p:cNvSpPr txBox="1"/>
          <p:nvPr/>
        </p:nvSpPr>
        <p:spPr>
          <a:xfrm>
            <a:off x="416560" y="1439577"/>
            <a:ext cx="40254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이미지 업로드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파일 선택 버튼 클릭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번역할 텍스트가 있는 이미지 선택</a:t>
            </a:r>
          </a:p>
        </p:txBody>
      </p:sp>
      <p:pic>
        <p:nvPicPr>
          <p:cNvPr id="8194" name="Picture 2" descr="image">
            <a:extLst>
              <a:ext uri="{FF2B5EF4-FFF2-40B4-BE49-F238E27FC236}">
                <a16:creationId xmlns:a16="http://schemas.microsoft.com/office/drawing/2014/main" id="{76E9ECE3-81DE-43E7-B14D-3F9AD874F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21" y="2597863"/>
            <a:ext cx="11401867" cy="3653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9335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07353"/>
            <a:ext cx="48237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사용 방법</a:t>
            </a:r>
            <a:r>
              <a:rPr lang="en-US" altLang="ko-KR" sz="4800" spc="-300" dirty="0">
                <a:solidFill>
                  <a:schemeClr val="bg1"/>
                </a:solidFill>
              </a:rPr>
              <a:t> (</a:t>
            </a:r>
            <a:r>
              <a:rPr lang="ko-KR" altLang="en-US" sz="4800" spc="-300" dirty="0">
                <a:solidFill>
                  <a:schemeClr val="bg1"/>
                </a:solidFill>
              </a:rPr>
              <a:t>제공자</a:t>
            </a:r>
            <a:r>
              <a:rPr lang="en-US" altLang="ko-KR" sz="4800" spc="-300" dirty="0">
                <a:solidFill>
                  <a:schemeClr val="bg1"/>
                </a:solidFill>
              </a:rPr>
              <a:t>)</a:t>
            </a:r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B5FDDB-8E28-49CC-887B-7D1D565805C5}"/>
              </a:ext>
            </a:extLst>
          </p:cNvPr>
          <p:cNvSpPr txBox="1"/>
          <p:nvPr/>
        </p:nvSpPr>
        <p:spPr>
          <a:xfrm>
            <a:off x="792394" y="1627324"/>
            <a:ext cx="19864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영문 변환 </a:t>
            </a:r>
            <a:r>
              <a:rPr lang="en-US" altLang="ko-KR" dirty="0"/>
              <a:t>(</a:t>
            </a:r>
            <a:r>
              <a:rPr lang="ko-KR" altLang="en-US" dirty="0"/>
              <a:t>번역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변환 버튼 클릭</a:t>
            </a:r>
            <a:endParaRPr lang="en-US" altLang="ko-KR" dirty="0"/>
          </a:p>
        </p:txBody>
      </p:sp>
      <p:pic>
        <p:nvPicPr>
          <p:cNvPr id="7170" name="Picture 2" descr="image">
            <a:extLst>
              <a:ext uri="{FF2B5EF4-FFF2-40B4-BE49-F238E27FC236}">
                <a16:creationId xmlns:a16="http://schemas.microsoft.com/office/drawing/2014/main" id="{77837C0F-48E2-456D-902A-07F2F838D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391" y="1627324"/>
            <a:ext cx="8110950" cy="4527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825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" b="12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3E123ECD-50A9-47CD-A954-5B93ACEC31F1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7265DF37-E042-4E0E-8145-DF2831F7A8B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7" name="이등변 삼각형 106">
              <a:extLst>
                <a:ext uri="{FF2B5EF4-FFF2-40B4-BE49-F238E27FC236}">
                  <a16:creationId xmlns:a16="http://schemas.microsoft.com/office/drawing/2014/main" id="{A39E460E-FB92-40B2-8259-5C5554FC4D3E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이등변 삼각형 80">
              <a:extLst>
                <a:ext uri="{FF2B5EF4-FFF2-40B4-BE49-F238E27FC236}">
                  <a16:creationId xmlns:a16="http://schemas.microsoft.com/office/drawing/2014/main" id="{D443AF3E-4CC5-4DFE-8866-36F72611CD8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9900BF35-88B1-489A-9BA7-4409AA2777E2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0960ED75-C30C-4EF7-8F23-ABE475F25384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79CD6340-4140-4C85-B813-981C8DDD2AA0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결과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889393A-6FF5-449B-94B3-60E826D9B4F6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3,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0BB95ACB-8F73-400C-8C3D-A7654DC5E89C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39627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344557" y="1179443"/>
            <a:ext cx="1184744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타원 2">
            <a:extLst>
              <a:ext uri="{FF2B5EF4-FFF2-40B4-BE49-F238E27FC236}">
                <a16:creationId xmlns:a16="http://schemas.microsoft.com/office/drawing/2014/main" id="{1DE19B4C-67AF-4A23-9DE2-3F29EAB41225}"/>
              </a:ext>
            </a:extLst>
          </p:cNvPr>
          <p:cNvSpPr/>
          <p:nvPr/>
        </p:nvSpPr>
        <p:spPr>
          <a:xfrm>
            <a:off x="1068700" y="2479761"/>
            <a:ext cx="1907022" cy="166429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번역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9477468-E653-4467-B0C3-499D0F39C9D1}"/>
              </a:ext>
            </a:extLst>
          </p:cNvPr>
          <p:cNvSpPr/>
          <p:nvPr/>
        </p:nvSpPr>
        <p:spPr>
          <a:xfrm>
            <a:off x="5142489" y="2479761"/>
            <a:ext cx="1907022" cy="166429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활용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23E560E-AFA5-4B29-BB89-42137044E3C1}"/>
              </a:ext>
            </a:extLst>
          </p:cNvPr>
          <p:cNvSpPr/>
          <p:nvPr/>
        </p:nvSpPr>
        <p:spPr>
          <a:xfrm>
            <a:off x="9216278" y="2479761"/>
            <a:ext cx="1907022" cy="166429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반응형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4055C91-9C6D-4B53-8BC0-DBB69F57284C}"/>
              </a:ext>
            </a:extLst>
          </p:cNvPr>
          <p:cNvGrpSpPr/>
          <p:nvPr/>
        </p:nvGrpSpPr>
        <p:grpSpPr>
          <a:xfrm>
            <a:off x="426720" y="84905"/>
            <a:ext cx="6936765" cy="1040914"/>
            <a:chOff x="426720" y="84905"/>
            <a:chExt cx="6936765" cy="10409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55C381D-90CA-4BFA-A523-DC29C8980761}"/>
                </a:ext>
              </a:extLst>
            </p:cNvPr>
            <p:cNvSpPr txBox="1"/>
            <p:nvPr/>
          </p:nvSpPr>
          <p:spPr>
            <a:xfrm>
              <a:off x="426720" y="84905"/>
              <a:ext cx="474681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accent1">
                      <a:lumMod val="50000"/>
                    </a:schemeClr>
                  </a:solidFill>
                </a:rPr>
                <a:t>필요성 및 활용 방안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00B2ED8-6E71-4FF8-A607-D9C679B5AC12}"/>
                </a:ext>
              </a:extLst>
            </p:cNvPr>
            <p:cNvSpPr txBox="1"/>
            <p:nvPr/>
          </p:nvSpPr>
          <p:spPr>
            <a:xfrm>
              <a:off x="447040" y="787265"/>
              <a:ext cx="69164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2">
                      <a:lumMod val="50000"/>
                    </a:schemeClr>
                  </a:solidFill>
                </a:rPr>
                <a:t>Lorem Ipsum is simply dummy text of the printing and typesetting industry.</a:t>
              </a:r>
              <a:endParaRPr lang="ko-KR" alt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5052191-C5E0-4727-960F-47D9ACF92D45}"/>
              </a:ext>
            </a:extLst>
          </p:cNvPr>
          <p:cNvSpPr txBox="1"/>
          <p:nvPr/>
        </p:nvSpPr>
        <p:spPr>
          <a:xfrm>
            <a:off x="709047" y="4755227"/>
            <a:ext cx="27703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번역이 어려운</a:t>
            </a:r>
            <a:endParaRPr lang="en-US" altLang="ko-KR" dirty="0"/>
          </a:p>
          <a:p>
            <a:pPr algn="ctr"/>
            <a:r>
              <a:rPr lang="ko-KR" altLang="en-US" dirty="0"/>
              <a:t>영어 이미지에서</a:t>
            </a:r>
            <a:endParaRPr lang="en-US" altLang="ko-KR" dirty="0"/>
          </a:p>
          <a:p>
            <a:pPr algn="ctr"/>
            <a:r>
              <a:rPr lang="ko-KR" altLang="en-US" dirty="0"/>
              <a:t>텍스트를 추출</a:t>
            </a:r>
            <a:r>
              <a:rPr lang="en-US" altLang="ko-KR" dirty="0"/>
              <a:t>&gt;</a:t>
            </a:r>
            <a:r>
              <a:rPr lang="ko-KR" altLang="en-US" dirty="0"/>
              <a:t>번역 가능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995D3E-66CD-46AE-9B93-B26E0251F191}"/>
              </a:ext>
            </a:extLst>
          </p:cNvPr>
          <p:cNvSpPr txBox="1"/>
          <p:nvPr/>
        </p:nvSpPr>
        <p:spPr>
          <a:xfrm>
            <a:off x="4710839" y="4809860"/>
            <a:ext cx="27703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여행</a:t>
            </a:r>
            <a:r>
              <a:rPr lang="en-US" altLang="ko-KR" dirty="0"/>
              <a:t>, </a:t>
            </a:r>
            <a:r>
              <a:rPr lang="ko-KR" altLang="en-US" dirty="0"/>
              <a:t>공부</a:t>
            </a:r>
            <a:r>
              <a:rPr lang="en-US" altLang="ko-KR" dirty="0"/>
              <a:t>, </a:t>
            </a:r>
            <a:r>
              <a:rPr lang="ko-KR" altLang="en-US" dirty="0"/>
              <a:t>독서 등</a:t>
            </a:r>
            <a:endParaRPr lang="en-US" altLang="ko-KR" dirty="0"/>
          </a:p>
          <a:p>
            <a:pPr algn="ctr"/>
            <a:r>
              <a:rPr lang="ko-KR" altLang="en-US" dirty="0"/>
              <a:t>다방면에서 활용 가능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854058-E989-4026-9D91-40E72847C184}"/>
              </a:ext>
            </a:extLst>
          </p:cNvPr>
          <p:cNvSpPr txBox="1"/>
          <p:nvPr/>
        </p:nvSpPr>
        <p:spPr>
          <a:xfrm>
            <a:off x="8588501" y="4618748"/>
            <a:ext cx="27703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반응형 웹을 통한</a:t>
            </a:r>
            <a:endParaRPr lang="en-US" altLang="ko-KR" dirty="0"/>
          </a:p>
          <a:p>
            <a:pPr algn="ctr"/>
            <a:r>
              <a:rPr lang="ko-KR" altLang="en-US" dirty="0"/>
              <a:t>각종 디스플레이</a:t>
            </a:r>
            <a:endParaRPr lang="en-US" altLang="ko-KR" dirty="0"/>
          </a:p>
          <a:p>
            <a:pPr algn="ctr"/>
            <a:r>
              <a:rPr lang="en-US" altLang="ko-KR" dirty="0"/>
              <a:t>(PC, </a:t>
            </a:r>
            <a:r>
              <a:rPr lang="ko-KR" altLang="en-US" dirty="0"/>
              <a:t>폰</a:t>
            </a:r>
            <a:r>
              <a:rPr lang="en-US" altLang="ko-KR" dirty="0"/>
              <a:t>, </a:t>
            </a:r>
            <a:r>
              <a:rPr lang="ko-KR" altLang="en-US" dirty="0"/>
              <a:t>태블릿</a:t>
            </a:r>
            <a:r>
              <a:rPr lang="en-US" altLang="ko-KR" dirty="0"/>
              <a:t>)</a:t>
            </a:r>
          </a:p>
          <a:p>
            <a:pPr algn="ctr"/>
            <a:r>
              <a:rPr lang="ko-KR" altLang="en-US" dirty="0"/>
              <a:t>모두 </a:t>
            </a:r>
            <a:r>
              <a:rPr lang="ko-KR" altLang="en-US" dirty="0" err="1"/>
              <a:t>부담없이</a:t>
            </a:r>
            <a:r>
              <a:rPr lang="ko-KR" altLang="en-US" dirty="0"/>
              <a:t> 활용 가능</a:t>
            </a:r>
          </a:p>
        </p:txBody>
      </p:sp>
    </p:spTree>
    <p:extLst>
      <p:ext uri="{BB962C8B-B14F-4D97-AF65-F5344CB8AC3E}">
        <p14:creationId xmlns:p14="http://schemas.microsoft.com/office/powerpoint/2010/main" val="2712982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32923C8-5F3C-441A-A7BB-A945DD67AD5D}"/>
              </a:ext>
            </a:extLst>
          </p:cNvPr>
          <p:cNvSpPr txBox="1"/>
          <p:nvPr/>
        </p:nvSpPr>
        <p:spPr>
          <a:xfrm>
            <a:off x="4593024" y="3099661"/>
            <a:ext cx="30059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감사합니다</a:t>
            </a:r>
            <a:endParaRPr lang="ko-KR" altLang="en-US" sz="44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5500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688" y="0"/>
            <a:ext cx="4542312" cy="6858000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800960AB-04BC-4B90-A57C-513D8F4B51F4}"/>
              </a:ext>
            </a:extLst>
          </p:cNvPr>
          <p:cNvGrpSpPr/>
          <p:nvPr/>
        </p:nvGrpSpPr>
        <p:grpSpPr>
          <a:xfrm>
            <a:off x="0" y="465220"/>
            <a:ext cx="7649688" cy="1203159"/>
            <a:chOff x="0" y="465220"/>
            <a:chExt cx="12192000" cy="1203159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C2F3120-9862-4C3C-A605-489021D04389}"/>
                </a:ext>
              </a:extLst>
            </p:cNvPr>
            <p:cNvSpPr/>
            <p:nvPr/>
          </p:nvSpPr>
          <p:spPr>
            <a:xfrm>
              <a:off x="0" y="465220"/>
              <a:ext cx="12192000" cy="12031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216426C-457E-40A8-8AA4-C7936D4A1DDE}"/>
                </a:ext>
              </a:extLst>
            </p:cNvPr>
            <p:cNvSpPr txBox="1"/>
            <p:nvPr/>
          </p:nvSpPr>
          <p:spPr>
            <a:xfrm>
              <a:off x="1331496" y="636855"/>
              <a:ext cx="551702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Table of Contents.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CCBA1550-8503-4C0F-A249-C80423AC1EEC}"/>
              </a:ext>
            </a:extLst>
          </p:cNvPr>
          <p:cNvGrpSpPr/>
          <p:nvPr/>
        </p:nvGrpSpPr>
        <p:grpSpPr>
          <a:xfrm>
            <a:off x="1088192" y="2270261"/>
            <a:ext cx="6087136" cy="1008797"/>
            <a:chOff x="1088192" y="2346461"/>
            <a:chExt cx="6087136" cy="1008797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2C43422-DCBB-426B-9D4F-DC0BE9237952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D5652E9-F3A7-43D7-B881-3A249DB1D8B6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1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38AFAC9-601E-4B84-9BAF-BC5769E5F5AE}"/>
                </a:ext>
              </a:extLst>
            </p:cNvPr>
            <p:cNvGrpSpPr/>
            <p:nvPr/>
          </p:nvGrpSpPr>
          <p:grpSpPr>
            <a:xfrm>
              <a:off x="2387599" y="2346461"/>
              <a:ext cx="4787729" cy="1008797"/>
              <a:chOff x="2387599" y="2489321"/>
              <a:chExt cx="4787729" cy="1008797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12F7CD5-7DFE-4C49-978B-5E7D6411A371}"/>
                  </a:ext>
                </a:extLst>
              </p:cNvPr>
              <p:cNvSpPr txBox="1"/>
              <p:nvPr/>
            </p:nvSpPr>
            <p:spPr>
              <a:xfrm>
                <a:off x="2387599" y="2489321"/>
                <a:ext cx="47877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600" dirty="0">
                    <a:solidFill>
                      <a:schemeClr val="bg2">
                        <a:lumMod val="25000"/>
                      </a:schemeClr>
                    </a:solidFill>
                  </a:rPr>
                  <a:t>프로젝트 개요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BA9B81C-BAB9-45A4-BCD1-F304EC90797C}"/>
                  </a:ext>
                </a:extLst>
              </p:cNvPr>
              <p:cNvSpPr txBox="1"/>
              <p:nvPr/>
            </p:nvSpPr>
            <p:spPr>
              <a:xfrm>
                <a:off x="2387599" y="3128786"/>
                <a:ext cx="23134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600" dirty="0">
                    <a:solidFill>
                      <a:schemeClr val="tx2">
                        <a:lumMod val="50000"/>
                      </a:schemeClr>
                    </a:solidFill>
                  </a:rPr>
                  <a:t>주제</a:t>
                </a:r>
                <a:r>
                  <a:rPr lang="en-US" altLang="ko-KR" spc="600" dirty="0">
                    <a:solidFill>
                      <a:schemeClr val="tx2">
                        <a:lumMod val="50000"/>
                      </a:schemeClr>
                    </a:solidFill>
                  </a:rPr>
                  <a:t>,</a:t>
                </a:r>
                <a:r>
                  <a:rPr lang="ko-KR" altLang="en-US" spc="600" dirty="0">
                    <a:solidFill>
                      <a:schemeClr val="tx2">
                        <a:lumMod val="50000"/>
                      </a:schemeClr>
                    </a:solidFill>
                  </a:rPr>
                  <a:t>팀원</a:t>
                </a:r>
                <a:r>
                  <a:rPr lang="en-US" altLang="ko-KR" spc="600" dirty="0">
                    <a:solidFill>
                      <a:schemeClr val="tx2">
                        <a:lumMod val="50000"/>
                      </a:schemeClr>
                    </a:solidFill>
                  </a:rPr>
                  <a:t>,</a:t>
                </a:r>
                <a:r>
                  <a:rPr lang="ko-KR" altLang="en-US" spc="600" dirty="0">
                    <a:solidFill>
                      <a:schemeClr val="tx2">
                        <a:lumMod val="50000"/>
                      </a:schemeClr>
                    </a:solidFill>
                  </a:rPr>
                  <a:t>소개</a:t>
                </a:r>
              </a:p>
            </p:txBody>
          </p:sp>
        </p:grp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9E41213-2ADE-4B46-B0E8-259E0947FD84}"/>
              </a:ext>
            </a:extLst>
          </p:cNvPr>
          <p:cNvGrpSpPr/>
          <p:nvPr/>
        </p:nvGrpSpPr>
        <p:grpSpPr>
          <a:xfrm>
            <a:off x="1088192" y="3757379"/>
            <a:ext cx="6087136" cy="1008797"/>
            <a:chOff x="1088192" y="2346461"/>
            <a:chExt cx="6087136" cy="1008797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BD7FA61-7E07-4D59-AA4B-A42149DE4736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592AD74-0B08-4850-975A-F126E87D29C2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2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F1D8FD34-C0DD-49E9-ACEA-14211F6488BE}"/>
                </a:ext>
              </a:extLst>
            </p:cNvPr>
            <p:cNvGrpSpPr/>
            <p:nvPr/>
          </p:nvGrpSpPr>
          <p:grpSpPr>
            <a:xfrm>
              <a:off x="2387599" y="2346461"/>
              <a:ext cx="4787729" cy="1008797"/>
              <a:chOff x="2387599" y="2489321"/>
              <a:chExt cx="4787729" cy="1008797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2B29A44-90C9-4416-B007-9489C267FACB}"/>
                  </a:ext>
                </a:extLst>
              </p:cNvPr>
              <p:cNvSpPr txBox="1"/>
              <p:nvPr/>
            </p:nvSpPr>
            <p:spPr>
              <a:xfrm>
                <a:off x="2387599" y="2489321"/>
                <a:ext cx="47877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600" dirty="0">
                    <a:solidFill>
                      <a:schemeClr val="bg2">
                        <a:lumMod val="25000"/>
                      </a:schemeClr>
                    </a:solidFill>
                  </a:rPr>
                  <a:t>프로젝트 내용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D97C7D0-8ADE-4CF6-AB19-D5D66BF2AC29}"/>
                  </a:ext>
                </a:extLst>
              </p:cNvPr>
              <p:cNvSpPr txBox="1"/>
              <p:nvPr/>
            </p:nvSpPr>
            <p:spPr>
              <a:xfrm>
                <a:off x="2387599" y="3128786"/>
                <a:ext cx="24545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600" dirty="0">
                    <a:solidFill>
                      <a:schemeClr val="tx2">
                        <a:lumMod val="50000"/>
                      </a:schemeClr>
                    </a:solidFill>
                  </a:rPr>
                  <a:t>사용 방법</a:t>
                </a:r>
                <a:r>
                  <a:rPr lang="en-US" altLang="ko-KR" spc="600" dirty="0">
                    <a:solidFill>
                      <a:schemeClr val="tx2">
                        <a:lumMod val="50000"/>
                      </a:schemeClr>
                    </a:solidFill>
                  </a:rPr>
                  <a:t>, </a:t>
                </a:r>
                <a:r>
                  <a:rPr lang="ko-KR" altLang="en-US" spc="600" dirty="0">
                    <a:solidFill>
                      <a:schemeClr val="tx2">
                        <a:lumMod val="50000"/>
                      </a:schemeClr>
                    </a:solidFill>
                  </a:rPr>
                  <a:t>영상</a:t>
                </a:r>
              </a:p>
            </p:txBody>
          </p:sp>
        </p:grp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06A3552-83C7-41CE-9D69-6B11F7991997}"/>
              </a:ext>
            </a:extLst>
          </p:cNvPr>
          <p:cNvGrpSpPr/>
          <p:nvPr/>
        </p:nvGrpSpPr>
        <p:grpSpPr>
          <a:xfrm>
            <a:off x="1088192" y="5244497"/>
            <a:ext cx="6087136" cy="1008797"/>
            <a:chOff x="1088192" y="2346461"/>
            <a:chExt cx="6087136" cy="1008797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1A6F89B-132D-49DF-826B-E63BDD70F7ED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A5B5042-F0B6-465E-9D9C-43B7AF917BEC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3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D25F3E5D-4D57-443F-A4C7-811FB9793BB1}"/>
                </a:ext>
              </a:extLst>
            </p:cNvPr>
            <p:cNvGrpSpPr/>
            <p:nvPr/>
          </p:nvGrpSpPr>
          <p:grpSpPr>
            <a:xfrm>
              <a:off x="2387599" y="2346461"/>
              <a:ext cx="4787729" cy="1008797"/>
              <a:chOff x="2387599" y="2489321"/>
              <a:chExt cx="4787729" cy="1008797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95FA8F4-77B2-451D-A87E-F44472F7E797}"/>
                  </a:ext>
                </a:extLst>
              </p:cNvPr>
              <p:cNvSpPr txBox="1"/>
              <p:nvPr/>
            </p:nvSpPr>
            <p:spPr>
              <a:xfrm>
                <a:off x="2387599" y="2489321"/>
                <a:ext cx="47877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600" dirty="0">
                    <a:solidFill>
                      <a:schemeClr val="bg2">
                        <a:lumMod val="25000"/>
                      </a:schemeClr>
                    </a:solidFill>
                  </a:rPr>
                  <a:t>결과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401CDD7-8835-4B76-B377-E790F1552426}"/>
                  </a:ext>
                </a:extLst>
              </p:cNvPr>
              <p:cNvSpPr txBox="1"/>
              <p:nvPr/>
            </p:nvSpPr>
            <p:spPr>
              <a:xfrm>
                <a:off x="2387599" y="3128786"/>
                <a:ext cx="292900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600" dirty="0">
                    <a:solidFill>
                      <a:schemeClr val="tx2">
                        <a:lumMod val="50000"/>
                      </a:schemeClr>
                    </a:solidFill>
                  </a:rPr>
                  <a:t>필요성 및 활용방안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7942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" b="12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3E123ECD-50A9-47CD-A954-5B93ACEC31F1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7265DF37-E042-4E0E-8145-DF2831F7A8B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7" name="이등변 삼각형 106">
              <a:extLst>
                <a:ext uri="{FF2B5EF4-FFF2-40B4-BE49-F238E27FC236}">
                  <a16:creationId xmlns:a16="http://schemas.microsoft.com/office/drawing/2014/main" id="{A39E460E-FB92-40B2-8259-5C5554FC4D3E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이등변 삼각형 80">
              <a:extLst>
                <a:ext uri="{FF2B5EF4-FFF2-40B4-BE49-F238E27FC236}">
                  <a16:creationId xmlns:a16="http://schemas.microsoft.com/office/drawing/2014/main" id="{D443AF3E-4CC5-4DFE-8866-36F72611CD8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9900BF35-88B1-489A-9BA7-4409AA2777E2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0960ED75-C30C-4EF7-8F23-ABE475F25384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79CD6340-4140-4C85-B813-981C8DDD2AA0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프로젝트 개요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889393A-6FF5-449B-94B3-60E826D9B4F6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1,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0BB95ACB-8F73-400C-8C3D-A7654DC5E89C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8687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6645966"/>
            <a:ext cx="12192000" cy="2120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0" y="1179443"/>
            <a:ext cx="12192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양쪽 대괄호 2">
            <a:extLst>
              <a:ext uri="{FF2B5EF4-FFF2-40B4-BE49-F238E27FC236}">
                <a16:creationId xmlns:a16="http://schemas.microsoft.com/office/drawing/2014/main" id="{46FC40C9-EA28-4FBD-BA67-FE4D4B112108}"/>
              </a:ext>
            </a:extLst>
          </p:cNvPr>
          <p:cNvSpPr/>
          <p:nvPr/>
        </p:nvSpPr>
        <p:spPr>
          <a:xfrm>
            <a:off x="609600" y="2440631"/>
            <a:ext cx="11010900" cy="2679679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956AB82-28D7-4E76-8F22-1F7BB4D2BC51}"/>
              </a:ext>
            </a:extLst>
          </p:cNvPr>
          <p:cNvGrpSpPr/>
          <p:nvPr/>
        </p:nvGrpSpPr>
        <p:grpSpPr>
          <a:xfrm>
            <a:off x="407347" y="248667"/>
            <a:ext cx="1236236" cy="1040914"/>
            <a:chOff x="426720" y="84905"/>
            <a:chExt cx="1236236" cy="10409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9B05989-861F-474B-BB9B-5B13CE0242BC}"/>
                </a:ext>
              </a:extLst>
            </p:cNvPr>
            <p:cNvSpPr txBox="1"/>
            <p:nvPr/>
          </p:nvSpPr>
          <p:spPr>
            <a:xfrm>
              <a:off x="426720" y="84905"/>
              <a:ext cx="123623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spc="-300" dirty="0">
                  <a:solidFill>
                    <a:schemeClr val="accent1">
                      <a:lumMod val="50000"/>
                    </a:schemeClr>
                  </a:solidFill>
                </a:rPr>
                <a:t>주제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6B5A16-22A8-4062-B035-D0E37A1B81CD}"/>
                </a:ext>
              </a:extLst>
            </p:cNvPr>
            <p:cNvSpPr txBox="1"/>
            <p:nvPr/>
          </p:nvSpPr>
          <p:spPr>
            <a:xfrm>
              <a:off x="447040" y="787265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16E4B47-FBF9-40E1-BFC5-8A5DF4411FC1}"/>
              </a:ext>
            </a:extLst>
          </p:cNvPr>
          <p:cNvSpPr txBox="1"/>
          <p:nvPr/>
        </p:nvSpPr>
        <p:spPr>
          <a:xfrm>
            <a:off x="1590414" y="3118750"/>
            <a:ext cx="90492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rPr>
              <a:t>사진으로 번역까지</a:t>
            </a:r>
            <a:r>
              <a:rPr lang="en-US" altLang="ko-KR" sz="8000" dirty="0">
                <a:solidFill>
                  <a:schemeClr val="tx2">
                    <a:lumMod val="50000"/>
                  </a:schemeClr>
                </a:solidFill>
                <a:latin typeface="+mj-ea"/>
                <a:ea typeface="+mj-ea"/>
              </a:rPr>
              <a:t>!</a:t>
            </a:r>
            <a:endParaRPr lang="ko-KR" altLang="en-US" sz="8000" dirty="0">
              <a:solidFill>
                <a:schemeClr val="tx2">
                  <a:lumMod val="50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39839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08811" y="247595"/>
            <a:ext cx="26260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팀원 소개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4090EF9-34D3-480C-8785-38E3592BE8DB}"/>
              </a:ext>
            </a:extLst>
          </p:cNvPr>
          <p:cNvSpPr/>
          <p:nvPr/>
        </p:nvSpPr>
        <p:spPr>
          <a:xfrm>
            <a:off x="1392265" y="2061065"/>
            <a:ext cx="5791198" cy="75552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	</a:t>
            </a:r>
            <a:r>
              <a:rPr lang="ko-KR" altLang="en-US" dirty="0"/>
              <a:t>웹 </a:t>
            </a:r>
            <a:r>
              <a:rPr lang="ko-KR" altLang="en-US" dirty="0" err="1"/>
              <a:t>프론트엔드</a:t>
            </a:r>
            <a:r>
              <a:rPr lang="en-US" altLang="ko-KR" dirty="0"/>
              <a:t>, API </a:t>
            </a:r>
            <a:r>
              <a:rPr lang="ko-KR" altLang="en-US" dirty="0"/>
              <a:t>연동</a:t>
            </a:r>
            <a:endParaRPr lang="en-US" altLang="ko-KR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09F0D1B0-25C7-458E-8713-DA88C8C8F6F8}"/>
              </a:ext>
            </a:extLst>
          </p:cNvPr>
          <p:cNvSpPr/>
          <p:nvPr/>
        </p:nvSpPr>
        <p:spPr>
          <a:xfrm rot="10800000" flipV="1">
            <a:off x="1533040" y="1683755"/>
            <a:ext cx="1671235" cy="52055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최준민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C19B688-425C-431B-B23B-E5ED6EE9A097}"/>
              </a:ext>
            </a:extLst>
          </p:cNvPr>
          <p:cNvSpPr/>
          <p:nvPr/>
        </p:nvSpPr>
        <p:spPr>
          <a:xfrm>
            <a:off x="1392264" y="3635940"/>
            <a:ext cx="5791199" cy="75552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	</a:t>
            </a:r>
            <a:r>
              <a:rPr lang="ko-KR" altLang="en-US" dirty="0"/>
              <a:t>웹 </a:t>
            </a:r>
            <a:r>
              <a:rPr lang="ko-KR" altLang="en-US" dirty="0" err="1"/>
              <a:t>백엔드</a:t>
            </a:r>
            <a:r>
              <a:rPr lang="ko-KR" altLang="en-US" dirty="0"/>
              <a:t> 및 파일 업로드 구현</a:t>
            </a:r>
            <a:endParaRPr lang="en-US" altLang="ko-KR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70195CB-C4B3-4F32-A65E-03CFBC77E050}"/>
              </a:ext>
            </a:extLst>
          </p:cNvPr>
          <p:cNvSpPr/>
          <p:nvPr/>
        </p:nvSpPr>
        <p:spPr>
          <a:xfrm rot="10800000" flipV="1">
            <a:off x="1533040" y="3258630"/>
            <a:ext cx="1671235" cy="52055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곽영주</a:t>
            </a:r>
            <a:endParaRPr lang="ko-KR" altLang="en-US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B0E778C-73ED-48D6-96C3-E42451ABF77B}"/>
              </a:ext>
            </a:extLst>
          </p:cNvPr>
          <p:cNvSpPr/>
          <p:nvPr/>
        </p:nvSpPr>
        <p:spPr>
          <a:xfrm>
            <a:off x="1392265" y="5307791"/>
            <a:ext cx="5791198" cy="75552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	</a:t>
            </a:r>
            <a:r>
              <a:rPr lang="ko-KR" altLang="en-US" dirty="0"/>
              <a:t>기획</a:t>
            </a:r>
            <a:r>
              <a:rPr lang="en-US" altLang="ko-KR" dirty="0"/>
              <a:t>(</a:t>
            </a:r>
            <a:r>
              <a:rPr lang="ko-KR" altLang="en-US" dirty="0"/>
              <a:t>총괄</a:t>
            </a:r>
            <a:r>
              <a:rPr lang="en-US" altLang="ko-KR" dirty="0"/>
              <a:t>) </a:t>
            </a:r>
            <a:r>
              <a:rPr lang="ko-KR" altLang="en-US" dirty="0"/>
              <a:t>및 </a:t>
            </a:r>
            <a:r>
              <a:rPr lang="en-US" altLang="ko-KR" dirty="0"/>
              <a:t>AWS </a:t>
            </a:r>
            <a:r>
              <a:rPr lang="ko-KR" altLang="en-US" dirty="0"/>
              <a:t>인스턴스</a:t>
            </a:r>
            <a:r>
              <a:rPr lang="en-US" altLang="ko-KR" dirty="0"/>
              <a:t>, </a:t>
            </a:r>
            <a:r>
              <a:rPr lang="ko-KR" altLang="en-US" dirty="0"/>
              <a:t>버킷 관리</a:t>
            </a:r>
            <a:endParaRPr lang="en-US" altLang="ko-KR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C82F936-AE32-40A5-A076-B52473EA728B}"/>
              </a:ext>
            </a:extLst>
          </p:cNvPr>
          <p:cNvSpPr/>
          <p:nvPr/>
        </p:nvSpPr>
        <p:spPr>
          <a:xfrm rot="10800000" flipV="1">
            <a:off x="1533040" y="4930481"/>
            <a:ext cx="1671235" cy="52055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최준민</a:t>
            </a:r>
          </a:p>
        </p:txBody>
      </p:sp>
    </p:spTree>
    <p:extLst>
      <p:ext uri="{BB962C8B-B14F-4D97-AF65-F5344CB8AC3E}">
        <p14:creationId xmlns:p14="http://schemas.microsoft.com/office/powerpoint/2010/main" val="551594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07353"/>
            <a:ext cx="37802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프로젝트 소개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09E2879-FF90-412D-9E27-150623A11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579" y="1327070"/>
            <a:ext cx="10337370" cy="458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DE5BBC-5282-4F93-A699-98A460A57781}"/>
              </a:ext>
            </a:extLst>
          </p:cNvPr>
          <p:cNvSpPr txBox="1"/>
          <p:nvPr/>
        </p:nvSpPr>
        <p:spPr>
          <a:xfrm>
            <a:off x="1285827" y="5761495"/>
            <a:ext cx="1060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0" i="0" dirty="0">
                <a:solidFill>
                  <a:srgbClr val="24292F"/>
                </a:solidFill>
                <a:effectLst/>
                <a:latin typeface="-apple-system"/>
              </a:rPr>
              <a:t>이미지에서 영문을 인식하여 한글로 번역을 도와주는</a:t>
            </a:r>
            <a:r>
              <a:rPr lang="en-US" altLang="ko-KR" dirty="0">
                <a:solidFill>
                  <a:srgbClr val="24292F"/>
                </a:solidFill>
                <a:latin typeface="-apple-system"/>
              </a:rPr>
              <a:t> </a:t>
            </a:r>
            <a:r>
              <a:rPr lang="ko-KR" altLang="en-US" b="0" i="0" dirty="0">
                <a:solidFill>
                  <a:srgbClr val="24292F"/>
                </a:solidFill>
                <a:effectLst/>
                <a:latin typeface="-apple-system"/>
              </a:rPr>
              <a:t>웹 사이트를</a:t>
            </a:r>
            <a:r>
              <a:rPr lang="en-US" altLang="ko-KR" dirty="0">
                <a:solidFill>
                  <a:srgbClr val="24292F"/>
                </a:solidFill>
                <a:latin typeface="-apple-system"/>
              </a:rPr>
              <a:t> </a:t>
            </a:r>
            <a:r>
              <a:rPr lang="ko-KR" altLang="en-US" b="0" i="0" dirty="0">
                <a:solidFill>
                  <a:srgbClr val="24292F"/>
                </a:solidFill>
                <a:effectLst/>
                <a:latin typeface="-apple-system"/>
              </a:rPr>
              <a:t>서비스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882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" b="12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3E123ECD-50A9-47CD-A954-5B93ACEC31F1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7265DF37-E042-4E0E-8145-DF2831F7A8B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7" name="이등변 삼각형 106">
              <a:extLst>
                <a:ext uri="{FF2B5EF4-FFF2-40B4-BE49-F238E27FC236}">
                  <a16:creationId xmlns:a16="http://schemas.microsoft.com/office/drawing/2014/main" id="{A39E460E-FB92-40B2-8259-5C5554FC4D3E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이등변 삼각형 80">
              <a:extLst>
                <a:ext uri="{FF2B5EF4-FFF2-40B4-BE49-F238E27FC236}">
                  <a16:creationId xmlns:a16="http://schemas.microsoft.com/office/drawing/2014/main" id="{D443AF3E-4CC5-4DFE-8866-36F72611CD8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9900BF35-88B1-489A-9BA7-4409AA2777E2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0960ED75-C30C-4EF7-8F23-ABE475F25384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79CD6340-4140-4C85-B813-981C8DDD2AA0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프로젝트 내용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889393A-6FF5-449B-94B3-60E826D9B4F6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2,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0BB95ACB-8F73-400C-8C3D-A7654DC5E89C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4181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07353"/>
            <a:ext cx="26260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개발 내용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D3D943E-DE89-4D92-A231-AA65A9DC9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311" y="1245703"/>
            <a:ext cx="7747377" cy="4982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338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207353"/>
            <a:ext cx="26260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chemeClr val="bg1"/>
                </a:solidFill>
              </a:rPr>
              <a:t>시연 영상</a:t>
            </a:r>
          </a:p>
        </p:txBody>
      </p:sp>
      <p:pic>
        <p:nvPicPr>
          <p:cNvPr id="5" name="클라우드 컴퓨팅 시연 영상">
            <a:hlinkClick r:id="" action="ppaction://media"/>
            <a:extLst>
              <a:ext uri="{FF2B5EF4-FFF2-40B4-BE49-F238E27FC236}">
                <a16:creationId xmlns:a16="http://schemas.microsoft.com/office/drawing/2014/main" id="{218766F3-398B-41DF-AB5A-57B7B9ACBC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2071" y="1378547"/>
            <a:ext cx="8867858" cy="498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961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2020soft">
      <a:dk1>
        <a:sysClr val="windowText" lastClr="000000"/>
      </a:dk1>
      <a:lt1>
        <a:sysClr val="window" lastClr="FFFFFF"/>
      </a:lt1>
      <a:dk2>
        <a:srgbClr val="757070"/>
      </a:dk2>
      <a:lt2>
        <a:srgbClr val="E7E6E6"/>
      </a:lt2>
      <a:accent1>
        <a:srgbClr val="B39273"/>
      </a:accent1>
      <a:accent2>
        <a:srgbClr val="935F35"/>
      </a:accent2>
      <a:accent3>
        <a:srgbClr val="B37A3F"/>
      </a:accent3>
      <a:accent4>
        <a:srgbClr val="EEBC8E"/>
      </a:accent4>
      <a:accent5>
        <a:srgbClr val="415459"/>
      </a:accent5>
      <a:accent6>
        <a:srgbClr val="678293"/>
      </a:accent6>
      <a:hlink>
        <a:srgbClr val="262626"/>
      </a:hlink>
      <a:folHlink>
        <a:srgbClr val="262626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</TotalTime>
  <Words>199</Words>
  <Application>Microsoft Office PowerPoint</Application>
  <PresentationFormat>와이드스크린</PresentationFormat>
  <Paragraphs>60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-apple-system</vt:lpstr>
      <vt:lpstr>나눔스퀘어 Bold</vt:lpstr>
      <vt:lpstr>나눔스퀘어 ExtraBold</vt:lpstr>
      <vt:lpstr>나눔스퀘어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junmin choi</cp:lastModifiedBy>
  <cp:revision>27</cp:revision>
  <dcterms:created xsi:type="dcterms:W3CDTF">2020-01-12T09:08:58Z</dcterms:created>
  <dcterms:modified xsi:type="dcterms:W3CDTF">2021-12-03T13:01:16Z</dcterms:modified>
</cp:coreProperties>
</file>

<file path=docProps/thumbnail.jpeg>
</file>